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Helvetica World Bold" charset="1" panose="020B0800040000020004"/>
      <p:regular r:id="rId28"/>
    </p:embeddedFont>
    <p:embeddedFont>
      <p:font typeface="Canva Sans Italics" charset="1" panose="020B0503030501040103"/>
      <p:regular r:id="rId29"/>
    </p:embeddedFon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  <p:embeddedFont>
      <p:font typeface="Arial" charset="1" panose="020B0502020202020204"/>
      <p:regular r:id="rId32"/>
    </p:embeddedFont>
    <p:embeddedFont>
      <p:font typeface="Helvetica World" charset="1" panose="020B050004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67987"/>
            <a:ext cx="16552718" cy="883227"/>
            <a:chOff x="0" y="0"/>
            <a:chExt cx="4359564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9564" cy="232620"/>
            </a:xfrm>
            <a:custGeom>
              <a:avLst/>
              <a:gdLst/>
              <a:ahLst/>
              <a:cxnLst/>
              <a:rect r="r" b="b" t="t" l="l"/>
              <a:pathLst>
                <a:path h="232620" w="4359564">
                  <a:moveTo>
                    <a:pt x="0" y="0"/>
                  </a:moveTo>
                  <a:lnTo>
                    <a:pt x="4359564" y="0"/>
                  </a:lnTo>
                  <a:lnTo>
                    <a:pt x="4359564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9564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08414" y="3067987"/>
            <a:ext cx="405245" cy="88322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59066" y="6698001"/>
            <a:ext cx="6569869" cy="112126"/>
            <a:chOff x="0" y="0"/>
            <a:chExt cx="1730336" cy="29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0336" cy="29531"/>
            </a:xfrm>
            <a:custGeom>
              <a:avLst/>
              <a:gdLst/>
              <a:ahLst/>
              <a:cxnLst/>
              <a:rect r="r" b="b" t="t" l="l"/>
              <a:pathLst>
                <a:path h="29531" w="1730336">
                  <a:moveTo>
                    <a:pt x="0" y="0"/>
                  </a:moveTo>
                  <a:lnTo>
                    <a:pt x="1730336" y="0"/>
                  </a:lnTo>
                  <a:lnTo>
                    <a:pt x="1730336" y="29531"/>
                  </a:lnTo>
                  <a:lnTo>
                    <a:pt x="0" y="29531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0336" cy="67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69497" y="1696750"/>
            <a:ext cx="4133731" cy="111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MINDMELD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90627" y="4385012"/>
            <a:ext cx="1110674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Interactive Cognitive Performance Tracking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40532" y="5771537"/>
            <a:ext cx="500693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Agglomeration 1.0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66396" y="7768341"/>
            <a:ext cx="2844641" cy="63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5"/>
              </a:lnSpc>
              <a:spcBef>
                <a:spcPct val="0"/>
              </a:spcBef>
            </a:pPr>
            <a:r>
              <a:rPr lang="en-US" b="true" sz="37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</a:t>
            </a:r>
            <a:r>
              <a:rPr lang="en-US" sz="37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AG 13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762502"/>
            <a:ext cx="2920365" cy="26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b="true" sz="256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</a:t>
            </a:r>
            <a:r>
              <a:rPr lang="en-US" sz="25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</a:p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sz="25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Aarya Kachole</a:t>
            </a:r>
          </a:p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sz="25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Divyansh Gupta</a:t>
            </a:r>
          </a:p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sz="25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Prakhar Srivastava</a:t>
            </a:r>
          </a:p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sz="25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Raghvan Pareek</a:t>
            </a:r>
          </a:p>
          <a:p>
            <a:pPr algn="l">
              <a:lnSpc>
                <a:spcPts val="3585"/>
              </a:lnSpc>
              <a:spcBef>
                <a:spcPct val="0"/>
              </a:spcBef>
            </a:pPr>
            <a:r>
              <a:rPr lang="en-US" sz="256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Sumit Raj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493339"/>
            <a:ext cx="1594864" cy="1816815"/>
          </a:xfrm>
          <a:custGeom>
            <a:avLst/>
            <a:gdLst/>
            <a:ahLst/>
            <a:cxnLst/>
            <a:rect r="r" b="b" t="t" l="l"/>
            <a:pathLst>
              <a:path h="1816815" w="1594864">
                <a:moveTo>
                  <a:pt x="0" y="0"/>
                </a:moveTo>
                <a:lnTo>
                  <a:pt x="1594864" y="0"/>
                </a:lnTo>
                <a:lnTo>
                  <a:pt x="1594864" y="1816815"/>
                </a:lnTo>
                <a:lnTo>
                  <a:pt x="0" y="1816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608393" y="2263445"/>
            <a:ext cx="4735981" cy="7303836"/>
          </a:xfrm>
          <a:custGeom>
            <a:avLst/>
            <a:gdLst/>
            <a:ahLst/>
            <a:cxnLst/>
            <a:rect r="r" b="b" t="t" l="l"/>
            <a:pathLst>
              <a:path h="7303836" w="4735981">
                <a:moveTo>
                  <a:pt x="0" y="0"/>
                </a:moveTo>
                <a:lnTo>
                  <a:pt x="4735981" y="0"/>
                </a:lnTo>
                <a:lnTo>
                  <a:pt x="4735981" y="7303836"/>
                </a:lnTo>
                <a:lnTo>
                  <a:pt x="0" y="730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329" r="0" b="-1732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Attention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Visual Search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950790" y="2516026"/>
            <a:ext cx="4386419" cy="6798675"/>
          </a:xfrm>
          <a:custGeom>
            <a:avLst/>
            <a:gdLst/>
            <a:ahLst/>
            <a:cxnLst/>
            <a:rect r="r" b="b" t="t" l="l"/>
            <a:pathLst>
              <a:path h="6798675" w="4386419">
                <a:moveTo>
                  <a:pt x="0" y="0"/>
                </a:moveTo>
                <a:lnTo>
                  <a:pt x="4386420" y="0"/>
                </a:lnTo>
                <a:lnTo>
                  <a:pt x="4386420" y="6798674"/>
                </a:lnTo>
                <a:lnTo>
                  <a:pt x="0" y="6798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981" r="0" b="-1698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Attention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Number Matching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52302" y="2481011"/>
            <a:ext cx="4393974" cy="6777289"/>
          </a:xfrm>
          <a:custGeom>
            <a:avLst/>
            <a:gdLst/>
            <a:ahLst/>
            <a:cxnLst/>
            <a:rect r="r" b="b" t="t" l="l"/>
            <a:pathLst>
              <a:path h="6777289" w="4393974">
                <a:moveTo>
                  <a:pt x="0" y="0"/>
                </a:moveTo>
                <a:lnTo>
                  <a:pt x="4393975" y="0"/>
                </a:lnTo>
                <a:lnTo>
                  <a:pt x="4393975" y="6777289"/>
                </a:lnTo>
                <a:lnTo>
                  <a:pt x="0" y="6777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826" r="0" b="-1782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Attention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Letter Cancellation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759803" y="2264321"/>
            <a:ext cx="5178972" cy="7302084"/>
          </a:xfrm>
          <a:custGeom>
            <a:avLst/>
            <a:gdLst/>
            <a:ahLst/>
            <a:cxnLst/>
            <a:rect r="r" b="b" t="t" l="l"/>
            <a:pathLst>
              <a:path h="7302084" w="5178972">
                <a:moveTo>
                  <a:pt x="0" y="0"/>
                </a:moveTo>
                <a:lnTo>
                  <a:pt x="5178972" y="0"/>
                </a:lnTo>
                <a:lnTo>
                  <a:pt x="5178972" y="7302084"/>
                </a:lnTo>
                <a:lnTo>
                  <a:pt x="0" y="730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9" r="0" b="-83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Focus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Continuous Attention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729622" y="2267840"/>
            <a:ext cx="5239335" cy="7295046"/>
          </a:xfrm>
          <a:custGeom>
            <a:avLst/>
            <a:gdLst/>
            <a:ahLst/>
            <a:cxnLst/>
            <a:rect r="r" b="b" t="t" l="l"/>
            <a:pathLst>
              <a:path h="7295046" w="5239335">
                <a:moveTo>
                  <a:pt x="0" y="0"/>
                </a:moveTo>
                <a:lnTo>
                  <a:pt x="5239335" y="0"/>
                </a:lnTo>
                <a:lnTo>
                  <a:pt x="5239335" y="7295046"/>
                </a:lnTo>
                <a:lnTo>
                  <a:pt x="0" y="729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Focus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Stroop</a:t>
            </a: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763264" y="2263445"/>
            <a:ext cx="5172052" cy="7303836"/>
          </a:xfrm>
          <a:custGeom>
            <a:avLst/>
            <a:gdLst/>
            <a:ahLst/>
            <a:cxnLst/>
            <a:rect r="r" b="b" t="t" l="l"/>
            <a:pathLst>
              <a:path h="7303836" w="5172052">
                <a:moveTo>
                  <a:pt x="0" y="0"/>
                </a:moveTo>
                <a:lnTo>
                  <a:pt x="5172051" y="0"/>
                </a:lnTo>
                <a:lnTo>
                  <a:pt x="5172051" y="7303836"/>
                </a:lnTo>
                <a:lnTo>
                  <a:pt x="0" y="730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Focus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Distraction Filter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755537" y="2262570"/>
            <a:ext cx="5187504" cy="7305585"/>
          </a:xfrm>
          <a:custGeom>
            <a:avLst/>
            <a:gdLst/>
            <a:ahLst/>
            <a:cxnLst/>
            <a:rect r="r" b="b" t="t" l="l"/>
            <a:pathLst>
              <a:path h="7305585" w="5187504">
                <a:moveTo>
                  <a:pt x="0" y="0"/>
                </a:moveTo>
                <a:lnTo>
                  <a:pt x="5187504" y="0"/>
                </a:lnTo>
                <a:lnTo>
                  <a:pt x="5187504" y="7305586"/>
                </a:lnTo>
                <a:lnTo>
                  <a:pt x="0" y="7305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Focus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Reaction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80217" y="2276745"/>
            <a:ext cx="5127566" cy="7277236"/>
          </a:xfrm>
          <a:custGeom>
            <a:avLst/>
            <a:gdLst/>
            <a:ahLst/>
            <a:cxnLst/>
            <a:rect r="r" b="b" t="t" l="l"/>
            <a:pathLst>
              <a:path h="7277236" w="5127566">
                <a:moveTo>
                  <a:pt x="0" y="0"/>
                </a:moveTo>
                <a:lnTo>
                  <a:pt x="5127566" y="0"/>
                </a:lnTo>
                <a:lnTo>
                  <a:pt x="5127566" y="7277236"/>
                </a:lnTo>
                <a:lnTo>
                  <a:pt x="0" y="7277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Reaction Time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Click Circle Test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063405" y="1953589"/>
            <a:ext cx="4582291" cy="7304711"/>
          </a:xfrm>
          <a:custGeom>
            <a:avLst/>
            <a:gdLst/>
            <a:ahLst/>
            <a:cxnLst/>
            <a:rect r="r" b="b" t="t" l="l"/>
            <a:pathLst>
              <a:path h="7304711" w="4582291">
                <a:moveTo>
                  <a:pt x="0" y="0"/>
                </a:moveTo>
                <a:lnTo>
                  <a:pt x="4582291" y="0"/>
                </a:lnTo>
                <a:lnTo>
                  <a:pt x="4582291" y="7304711"/>
                </a:lnTo>
                <a:lnTo>
                  <a:pt x="0" y="7304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39552" y="1953589"/>
            <a:ext cx="4564321" cy="7304711"/>
          </a:xfrm>
          <a:custGeom>
            <a:avLst/>
            <a:gdLst/>
            <a:ahLst/>
            <a:cxnLst/>
            <a:rect r="r" b="b" t="t" l="l"/>
            <a:pathLst>
              <a:path h="7304711" w="4564321">
                <a:moveTo>
                  <a:pt x="0" y="0"/>
                </a:moveTo>
                <a:lnTo>
                  <a:pt x="4564321" y="0"/>
                </a:lnTo>
                <a:lnTo>
                  <a:pt x="4564321" y="7304711"/>
                </a:lnTo>
                <a:lnTo>
                  <a:pt x="0" y="7304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Reaction Time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KeyPress Test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02662" y="1955339"/>
            <a:ext cx="5693255" cy="7302961"/>
          </a:xfrm>
          <a:custGeom>
            <a:avLst/>
            <a:gdLst/>
            <a:ahLst/>
            <a:cxnLst/>
            <a:rect r="r" b="b" t="t" l="l"/>
            <a:pathLst>
              <a:path h="7302961" w="5693255">
                <a:moveTo>
                  <a:pt x="0" y="0"/>
                </a:moveTo>
                <a:lnTo>
                  <a:pt x="5693255" y="0"/>
                </a:lnTo>
                <a:lnTo>
                  <a:pt x="5693255" y="7302961"/>
                </a:lnTo>
                <a:lnTo>
                  <a:pt x="0" y="730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291" r="0" b="-2729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4548392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Problem-Solving Test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462" y="997147"/>
            <a:ext cx="340861" cy="742903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5864" y="997147"/>
            <a:ext cx="340861" cy="742903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0266" y="997147"/>
            <a:ext cx="340861" cy="742903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590780" y="2872503"/>
            <a:ext cx="1831688" cy="183168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081872" y="757953"/>
            <a:ext cx="332154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02683" y="3279083"/>
            <a:ext cx="807883" cy="8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688725" y="2872503"/>
            <a:ext cx="1831688" cy="183168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190661" y="3279083"/>
            <a:ext cx="827817" cy="8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708705" y="2872503"/>
            <a:ext cx="1831688" cy="183168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99514" y="3279083"/>
            <a:ext cx="850070" cy="8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740841" y="2872503"/>
            <a:ext cx="1831688" cy="183168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221314" y="3279083"/>
            <a:ext cx="870742" cy="8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590780" y="6337477"/>
            <a:ext cx="1831688" cy="183168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078056" y="6744057"/>
            <a:ext cx="857137" cy="8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688725" y="6337477"/>
            <a:ext cx="1831688" cy="183168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160497" y="6744057"/>
            <a:ext cx="888144" cy="8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708705" y="6337477"/>
            <a:ext cx="1831688" cy="1831688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0227357" y="6744057"/>
            <a:ext cx="794383" cy="8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07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2740841" y="6337477"/>
            <a:ext cx="1831688" cy="1831688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3224531" y="6744057"/>
            <a:ext cx="864309" cy="88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2"/>
              </a:lnSpc>
            </a:pPr>
            <a:r>
              <a:rPr lang="en-US" sz="5194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504906" y="4884191"/>
            <a:ext cx="2003436" cy="94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433589" y="4934478"/>
            <a:ext cx="2341959" cy="9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26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 </a:t>
            </a:r>
          </a:p>
          <a:p>
            <a:pPr algn="ctr">
              <a:lnSpc>
                <a:spcPts val="3765"/>
              </a:lnSpc>
            </a:pPr>
            <a:r>
              <a:rPr lang="en-US" sz="26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Accomplished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305396" y="4934478"/>
            <a:ext cx="2638306" cy="9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26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  <a:p>
            <a:pPr algn="ctr">
              <a:lnSpc>
                <a:spcPts val="3765"/>
              </a:lnSpc>
            </a:pPr>
            <a:r>
              <a:rPr lang="en-US" sz="26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Journey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166624" y="8397765"/>
            <a:ext cx="980123" cy="465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26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359434" y="8397776"/>
            <a:ext cx="2148908" cy="46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Dashboard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130294" y="8310378"/>
            <a:ext cx="2948549" cy="141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Cognitive </a:t>
            </a:r>
          </a:p>
          <a:p>
            <a:pPr algn="ctr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Performance Tests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498140" y="8397776"/>
            <a:ext cx="2252817" cy="46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Learnings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12867627" y="4884180"/>
            <a:ext cx="1674555" cy="9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 &amp;</a:t>
            </a:r>
          </a:p>
          <a:p>
            <a:pPr algn="ctr">
              <a:lnSpc>
                <a:spcPts val="3766"/>
              </a:lnSpc>
              <a:spcBef>
                <a:spcPct val="0"/>
              </a:spcBef>
            </a:pPr>
            <a:r>
              <a:rPr lang="en-US" sz="26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Register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75093" y="693935"/>
            <a:ext cx="10841714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Learnings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454278" y="3264693"/>
            <a:ext cx="2905152" cy="2496615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95907" y="4513000"/>
            <a:ext cx="2905152" cy="2496615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DF8FF"/>
            </a:solidFill>
            <a:ln w="47625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28570" y="5761308"/>
            <a:ext cx="2905152" cy="2496615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19604" y="3237156"/>
            <a:ext cx="2905152" cy="2496615"/>
            <a:chOff x="0" y="0"/>
            <a:chExt cx="812800" cy="69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481177" y="5791290"/>
            <a:ext cx="2905152" cy="2496615"/>
            <a:chOff x="0" y="0"/>
            <a:chExt cx="812800" cy="698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677974" y="1977146"/>
            <a:ext cx="2905152" cy="2496615"/>
            <a:chOff x="0" y="0"/>
            <a:chExt cx="812800" cy="6985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713840" y="7045481"/>
            <a:ext cx="2905152" cy="2496615"/>
            <a:chOff x="0" y="0"/>
            <a:chExt cx="812800" cy="6985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454278" y="4019575"/>
            <a:ext cx="2826533" cy="97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Logical</a:t>
            </a:r>
          </a:p>
          <a:p>
            <a:pPr algn="ctr">
              <a:lnSpc>
                <a:spcPts val="3901"/>
              </a:lnSpc>
            </a:pPr>
            <a:r>
              <a:rPr lang="en-US" sz="27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Implementation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17284" y="2878550"/>
            <a:ext cx="2826533" cy="56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33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Tool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919604" y="3947751"/>
            <a:ext cx="2826533" cy="108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Team</a:t>
            </a:r>
          </a:p>
          <a:p>
            <a:pPr algn="ctr">
              <a:lnSpc>
                <a:spcPts val="4461"/>
              </a:lnSpc>
            </a:pPr>
            <a:r>
              <a:rPr lang="en-US" sz="31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967880" y="6304557"/>
            <a:ext cx="2826533" cy="108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Time </a:t>
            </a:r>
          </a:p>
          <a:p>
            <a:pPr algn="ctr">
              <a:lnSpc>
                <a:spcPts val="4461"/>
              </a:lnSpc>
            </a:pPr>
            <a:r>
              <a:rPr lang="en-US" sz="31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Management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735217" y="7963307"/>
            <a:ext cx="2826533" cy="53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93587" y="6378950"/>
            <a:ext cx="2826533" cy="53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7792459" y="5415632"/>
            <a:ext cx="2826533" cy="62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5"/>
              </a:lnSpc>
            </a:pPr>
            <a:r>
              <a:rPr lang="en-US" sz="36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559796" y="6715000"/>
            <a:ext cx="2826533" cy="53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Psychology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7086" y="229099"/>
            <a:ext cx="16094321" cy="17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97"/>
              </a:lnSpc>
            </a:pPr>
            <a:r>
              <a:rPr lang="en-US" sz="942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Demonstration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7086" y="2128570"/>
            <a:ext cx="16552718" cy="441614"/>
            <a:chOff x="0" y="0"/>
            <a:chExt cx="4359564" cy="1163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9564" cy="116310"/>
            </a:xfrm>
            <a:custGeom>
              <a:avLst/>
              <a:gdLst/>
              <a:ahLst/>
              <a:cxnLst/>
              <a:rect r="r" b="b" t="t" l="l"/>
              <a:pathLst>
                <a:path h="116310" w="4359564">
                  <a:moveTo>
                    <a:pt x="0" y="0"/>
                  </a:moveTo>
                  <a:lnTo>
                    <a:pt x="4359564" y="0"/>
                  </a:lnTo>
                  <a:lnTo>
                    <a:pt x="4359564" y="116310"/>
                  </a:lnTo>
                  <a:lnTo>
                    <a:pt x="0" y="11631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9564" cy="154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6285" y="2128570"/>
            <a:ext cx="196261" cy="441614"/>
            <a:chOff x="0" y="0"/>
            <a:chExt cx="51690" cy="116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690" cy="116310"/>
            </a:xfrm>
            <a:custGeom>
              <a:avLst/>
              <a:gdLst/>
              <a:ahLst/>
              <a:cxnLst/>
              <a:rect r="r" b="b" t="t" l="l"/>
              <a:pathLst>
                <a:path h="116310" w="51690">
                  <a:moveTo>
                    <a:pt x="0" y="0"/>
                  </a:moveTo>
                  <a:lnTo>
                    <a:pt x="51690" y="0"/>
                  </a:lnTo>
                  <a:lnTo>
                    <a:pt x="51690" y="116310"/>
                  </a:lnTo>
                  <a:lnTo>
                    <a:pt x="0" y="11631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690" cy="154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59703" y="5575210"/>
            <a:ext cx="8903" cy="546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26100" cy="6513742"/>
            <a:chOff x="0" y="0"/>
            <a:chExt cx="4826627" cy="1715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6627" cy="1715553"/>
            </a:xfrm>
            <a:custGeom>
              <a:avLst/>
              <a:gdLst/>
              <a:ahLst/>
              <a:cxnLst/>
              <a:rect r="r" b="b" t="t" l="l"/>
              <a:pathLst>
                <a:path h="1715553" w="4826627">
                  <a:moveTo>
                    <a:pt x="0" y="0"/>
                  </a:moveTo>
                  <a:lnTo>
                    <a:pt x="4826627" y="0"/>
                  </a:lnTo>
                  <a:lnTo>
                    <a:pt x="4826627" y="1715553"/>
                  </a:lnTo>
                  <a:lnTo>
                    <a:pt x="0" y="1715553"/>
                  </a:lnTo>
                  <a:close/>
                </a:path>
              </a:pathLst>
            </a:custGeom>
            <a:solidFill>
              <a:srgbClr val="38B6FF">
                <a:alpha val="9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6627" cy="1753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9003180"/>
            <a:ext cx="16230600" cy="255120"/>
            <a:chOff x="0" y="0"/>
            <a:chExt cx="4274726" cy="67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67192"/>
            </a:xfrm>
            <a:custGeom>
              <a:avLst/>
              <a:gdLst/>
              <a:ahLst/>
              <a:cxnLst/>
              <a:rect r="r" b="b" t="t" l="l"/>
              <a:pathLst>
                <a:path h="6719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67192"/>
                  </a:lnTo>
                  <a:lnTo>
                    <a:pt x="0" y="67192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05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14185" y="2467406"/>
            <a:ext cx="14297729" cy="5352187"/>
            <a:chOff x="0" y="0"/>
            <a:chExt cx="3765657" cy="14096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65657" cy="1409630"/>
            </a:xfrm>
            <a:custGeom>
              <a:avLst/>
              <a:gdLst/>
              <a:ahLst/>
              <a:cxnLst/>
              <a:rect r="r" b="b" t="t" l="l"/>
              <a:pathLst>
                <a:path h="1409630" w="3765657">
                  <a:moveTo>
                    <a:pt x="0" y="0"/>
                  </a:moveTo>
                  <a:lnTo>
                    <a:pt x="3765657" y="0"/>
                  </a:lnTo>
                  <a:lnTo>
                    <a:pt x="3765657" y="1409630"/>
                  </a:lnTo>
                  <a:lnTo>
                    <a:pt x="0" y="14096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765657" cy="1447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025634" y="4274503"/>
            <a:ext cx="62367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1937" y="935263"/>
            <a:ext cx="344872" cy="751643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2508" y="935263"/>
            <a:ext cx="344872" cy="751643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3080" y="935263"/>
            <a:ext cx="344872" cy="751643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3538" y="3953389"/>
            <a:ext cx="3086100" cy="265211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33537" y="716794"/>
            <a:ext cx="7923037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Problem Statement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611440" y="5288973"/>
            <a:ext cx="3086100" cy="26521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83365" y="3962914"/>
            <a:ext cx="3086100" cy="2652117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555157" y="5288973"/>
            <a:ext cx="3086100" cy="2652117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4496652" y="4819117"/>
            <a:ext cx="1308058" cy="242391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12456762" y="4662522"/>
            <a:ext cx="1465845" cy="262454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8398891" y="4815144"/>
            <a:ext cx="1317646" cy="244610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973950" y="7265202"/>
            <a:ext cx="252266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5779961" y="4819117"/>
            <a:ext cx="2618931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9716537" y="7265202"/>
            <a:ext cx="2749903" cy="952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3922607" y="4662522"/>
            <a:ext cx="232043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2208569" y="4569518"/>
            <a:ext cx="2053317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Need for 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Cognitive 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Monitoring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98372" y="5857408"/>
            <a:ext cx="2312237" cy="141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Device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Independent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Solution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06480" y="4514908"/>
            <a:ext cx="2312237" cy="147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Interactive and Engaging Approach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42089" y="5996712"/>
            <a:ext cx="231223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Performance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Analysis and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Feedback</a:t>
            </a:r>
          </a:p>
        </p:txBody>
      </p:sp>
      <p:sp>
        <p:nvSpPr>
          <p:cNvPr name="AutoShape 35" id="35"/>
          <p:cNvSpPr/>
          <p:nvPr/>
        </p:nvSpPr>
        <p:spPr>
          <a:xfrm flipH="true" flipV="true">
            <a:off x="925114" y="5585814"/>
            <a:ext cx="1048836" cy="168639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H="true" flipV="true">
            <a:off x="16243047" y="4665037"/>
            <a:ext cx="1048836" cy="168639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2765420" y="6875898"/>
            <a:ext cx="822336" cy="822336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3038843" y="6878842"/>
            <a:ext cx="275488" cy="70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6743322" y="4311639"/>
            <a:ext cx="822336" cy="822336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7008794" y="4323220"/>
            <a:ext cx="291392" cy="70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0778005" y="6875898"/>
            <a:ext cx="822336" cy="822336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11034708" y="6897142"/>
            <a:ext cx="308930" cy="70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4687040" y="4253869"/>
            <a:ext cx="822336" cy="822336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4935572" y="4275114"/>
            <a:ext cx="325270" cy="70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sz="411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75093" y="693935"/>
            <a:ext cx="7384087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Task Accomplished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871709" y="2509642"/>
            <a:ext cx="8666798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Registration and Personalization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158400" y="2809509"/>
            <a:ext cx="308318" cy="30831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D2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871709" y="4462608"/>
            <a:ext cx="9964460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Feedback and Progress Tracking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132715" y="4759301"/>
            <a:ext cx="334003" cy="33400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D2F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899808" y="6507308"/>
            <a:ext cx="6267093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Gamification and Motivation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132715" y="6801454"/>
            <a:ext cx="308318" cy="30831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D2F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899808" y="7539183"/>
            <a:ext cx="8638699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and Analytics Dashboard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132715" y="7839049"/>
            <a:ext cx="308318" cy="30831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D2F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3899808" y="5484958"/>
            <a:ext cx="10416540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Improvement Recommendations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3132715" y="5781651"/>
            <a:ext cx="334003" cy="33400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D2F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3871709" y="3440258"/>
            <a:ext cx="6549033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Cognitive Performance Tests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132715" y="3736951"/>
            <a:ext cx="334003" cy="33400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1D2F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0177" y="3532002"/>
            <a:ext cx="4112253" cy="1850264"/>
            <a:chOff x="0" y="0"/>
            <a:chExt cx="903233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3233" cy="406400"/>
            </a:xfrm>
            <a:custGeom>
              <a:avLst/>
              <a:gdLst/>
              <a:ahLst/>
              <a:cxnLst/>
              <a:rect r="r" b="b" t="t" l="l"/>
              <a:pathLst>
                <a:path h="406400" w="903233">
                  <a:moveTo>
                    <a:pt x="0" y="0"/>
                  </a:moveTo>
                  <a:lnTo>
                    <a:pt x="700033" y="0"/>
                  </a:lnTo>
                  <a:lnTo>
                    <a:pt x="903233" y="203200"/>
                  </a:lnTo>
                  <a:lnTo>
                    <a:pt x="70003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64923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92506" y="3566923"/>
            <a:ext cx="3700529" cy="1850264"/>
            <a:chOff x="0" y="0"/>
            <a:chExt cx="8128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931" y="3566923"/>
            <a:ext cx="3823835" cy="1850264"/>
            <a:chOff x="0" y="0"/>
            <a:chExt cx="83988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39883" cy="406400"/>
            </a:xfrm>
            <a:custGeom>
              <a:avLst/>
              <a:gdLst/>
              <a:ahLst/>
              <a:cxnLst/>
              <a:rect r="r" b="b" t="t" l="l"/>
              <a:pathLst>
                <a:path h="406400" w="839883">
                  <a:moveTo>
                    <a:pt x="0" y="0"/>
                  </a:moveTo>
                  <a:lnTo>
                    <a:pt x="636683" y="0"/>
                  </a:lnTo>
                  <a:lnTo>
                    <a:pt x="839883" y="203200"/>
                  </a:lnTo>
                  <a:lnTo>
                    <a:pt x="63668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77800" y="-38100"/>
              <a:ext cx="58588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25254" y="3532002"/>
            <a:ext cx="3700529" cy="1850264"/>
            <a:chOff x="0" y="0"/>
            <a:chExt cx="81280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13830883" y="6817047"/>
            <a:ext cx="3700529" cy="1850264"/>
            <a:chOff x="0" y="0"/>
            <a:chExt cx="812800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10800000">
            <a:off x="9820742" y="6817047"/>
            <a:ext cx="3700529" cy="1850264"/>
            <a:chOff x="0" y="0"/>
            <a:chExt cx="812800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0800000">
            <a:off x="5526660" y="6817047"/>
            <a:ext cx="3700529" cy="1850264"/>
            <a:chOff x="0" y="0"/>
            <a:chExt cx="812800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8B6FF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10800000">
            <a:off x="1127873" y="6862733"/>
            <a:ext cx="3700529" cy="1850264"/>
            <a:chOff x="0" y="0"/>
            <a:chExt cx="812800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1D2F8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21094" y="2993120"/>
            <a:ext cx="1077763" cy="107776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D0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075093" y="693935"/>
            <a:ext cx="9325797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Implementation Journey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55961" y="2924505"/>
            <a:ext cx="385186" cy="9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7"/>
              </a:lnSpc>
            </a:pPr>
            <a:r>
              <a:rPr lang="en-US" sz="57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5548378" y="3028042"/>
            <a:ext cx="1077763" cy="1077763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D0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5844445" y="2959427"/>
            <a:ext cx="407315" cy="9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7"/>
              </a:lnSpc>
            </a:pPr>
            <a:r>
              <a:rPr lang="en-US" sz="57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577012" y="3028042"/>
            <a:ext cx="1077763" cy="1077763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D0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9888537" y="2959427"/>
            <a:ext cx="431871" cy="9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7"/>
              </a:lnSpc>
            </a:pPr>
            <a:r>
              <a:rPr lang="en-US" sz="57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3667544" y="2993120"/>
            <a:ext cx="1077763" cy="1077763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D0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3967647" y="2924505"/>
            <a:ext cx="454714" cy="9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7"/>
              </a:lnSpc>
            </a:pPr>
            <a:r>
              <a:rPr lang="en-US" sz="57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16683391" y="6278166"/>
            <a:ext cx="1077763" cy="1077763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D0FF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7002411" y="6255237"/>
            <a:ext cx="439723" cy="9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7"/>
              </a:lnSpc>
            </a:pPr>
            <a:r>
              <a:rPr lang="en-US" sz="57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2725812" y="6278166"/>
            <a:ext cx="1077763" cy="1077763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D0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3016279" y="6209551"/>
            <a:ext cx="473988" cy="9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7"/>
              </a:lnSpc>
            </a:pPr>
            <a:r>
              <a:rPr lang="en-US" sz="57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8305437" y="6278166"/>
            <a:ext cx="1077763" cy="1077763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D0FF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8647800" y="6209551"/>
            <a:ext cx="370196" cy="9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7"/>
              </a:lnSpc>
            </a:pPr>
            <a:r>
              <a:rPr lang="en-US" sz="57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3910538" y="6323851"/>
            <a:ext cx="1077763" cy="1077763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D0FF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4214211" y="6255237"/>
            <a:ext cx="447576" cy="98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7"/>
              </a:lnSpc>
            </a:pPr>
            <a:r>
              <a:rPr lang="en-US" sz="57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699509" y="3965638"/>
            <a:ext cx="2793587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Backend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Set-Up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843040" y="3957386"/>
            <a:ext cx="2058912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 Score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Update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346501" y="7207510"/>
            <a:ext cx="2462332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Frontend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Set-Up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234905" y="7023325"/>
            <a:ext cx="246233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Cognitive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Performance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5980061" y="6968715"/>
            <a:ext cx="2639164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UI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Enhance-ments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67474" y="7137010"/>
            <a:ext cx="2343064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Minor Bug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Fix and 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PPT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6623252" y="4013733"/>
            <a:ext cx="1995972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Login</a:t>
            </a:r>
          </a:p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Register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5097191" y="4179639"/>
            <a:ext cx="2061139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Dashboard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00922" y="2296102"/>
            <a:ext cx="5411598" cy="6869864"/>
          </a:xfrm>
          <a:custGeom>
            <a:avLst/>
            <a:gdLst/>
            <a:ahLst/>
            <a:cxnLst/>
            <a:rect r="r" b="b" t="t" l="l"/>
            <a:pathLst>
              <a:path h="6869864" w="5411598">
                <a:moveTo>
                  <a:pt x="0" y="0"/>
                </a:moveTo>
                <a:lnTo>
                  <a:pt x="5411598" y="0"/>
                </a:lnTo>
                <a:lnTo>
                  <a:pt x="5411598" y="6869864"/>
                </a:lnTo>
                <a:lnTo>
                  <a:pt x="0" y="686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33467" y="2296102"/>
            <a:ext cx="5406759" cy="6869864"/>
          </a:xfrm>
          <a:custGeom>
            <a:avLst/>
            <a:gdLst/>
            <a:ahLst/>
            <a:cxnLst/>
            <a:rect r="r" b="b" t="t" l="l"/>
            <a:pathLst>
              <a:path h="6869864" w="5406759">
                <a:moveTo>
                  <a:pt x="0" y="0"/>
                </a:moveTo>
                <a:lnTo>
                  <a:pt x="5406759" y="0"/>
                </a:lnTo>
                <a:lnTo>
                  <a:pt x="5406759" y="6869864"/>
                </a:lnTo>
                <a:lnTo>
                  <a:pt x="0" y="686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75093" y="693935"/>
            <a:ext cx="14098191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Login &amp; Register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638273" y="1946617"/>
            <a:ext cx="4265890" cy="7311683"/>
          </a:xfrm>
          <a:custGeom>
            <a:avLst/>
            <a:gdLst/>
            <a:ahLst/>
            <a:cxnLst/>
            <a:rect r="r" b="b" t="t" l="l"/>
            <a:pathLst>
              <a:path h="7311683" w="4265890">
                <a:moveTo>
                  <a:pt x="0" y="0"/>
                </a:moveTo>
                <a:lnTo>
                  <a:pt x="4265890" y="0"/>
                </a:lnTo>
                <a:lnTo>
                  <a:pt x="4265890" y="7311683"/>
                </a:lnTo>
                <a:lnTo>
                  <a:pt x="0" y="731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95734" y="2230075"/>
            <a:ext cx="10215147" cy="7028225"/>
          </a:xfrm>
          <a:custGeom>
            <a:avLst/>
            <a:gdLst/>
            <a:ahLst/>
            <a:cxnLst/>
            <a:rect r="r" b="b" t="t" l="l"/>
            <a:pathLst>
              <a:path h="7028225" w="10215147">
                <a:moveTo>
                  <a:pt x="0" y="0"/>
                </a:moveTo>
                <a:lnTo>
                  <a:pt x="10215147" y="0"/>
                </a:lnTo>
                <a:lnTo>
                  <a:pt x="10215147" y="7028225"/>
                </a:lnTo>
                <a:lnTo>
                  <a:pt x="0" y="702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75093" y="693935"/>
            <a:ext cx="14098191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Dashboard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516068" y="2230352"/>
            <a:ext cx="3797647" cy="6832411"/>
          </a:xfrm>
          <a:custGeom>
            <a:avLst/>
            <a:gdLst/>
            <a:ahLst/>
            <a:cxnLst/>
            <a:rect r="r" b="b" t="t" l="l"/>
            <a:pathLst>
              <a:path h="6832411" w="3797647">
                <a:moveTo>
                  <a:pt x="0" y="0"/>
                </a:moveTo>
                <a:lnTo>
                  <a:pt x="3797647" y="0"/>
                </a:lnTo>
                <a:lnTo>
                  <a:pt x="3797647" y="6832410"/>
                </a:lnTo>
                <a:lnTo>
                  <a:pt x="0" y="6832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55155" y="2239100"/>
            <a:ext cx="3809150" cy="6823662"/>
          </a:xfrm>
          <a:custGeom>
            <a:avLst/>
            <a:gdLst/>
            <a:ahLst/>
            <a:cxnLst/>
            <a:rect r="r" b="b" t="t" l="l"/>
            <a:pathLst>
              <a:path h="6823662" w="3809150">
                <a:moveTo>
                  <a:pt x="0" y="0"/>
                </a:moveTo>
                <a:lnTo>
                  <a:pt x="3809150" y="0"/>
                </a:lnTo>
                <a:lnTo>
                  <a:pt x="3809150" y="6823662"/>
                </a:lnTo>
                <a:lnTo>
                  <a:pt x="0" y="6823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57" r="0" b="-395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75093" y="693935"/>
            <a:ext cx="14098191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Memory Test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31" y="934749"/>
            <a:ext cx="342786" cy="747097"/>
            <a:chOff x="0" y="0"/>
            <a:chExt cx="106731" cy="2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94" y="934749"/>
            <a:ext cx="342786" cy="747097"/>
            <a:chOff x="0" y="0"/>
            <a:chExt cx="106731" cy="2326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8456" y="934749"/>
            <a:ext cx="342786" cy="747097"/>
            <a:chOff x="0" y="0"/>
            <a:chExt cx="106731" cy="2326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31" cy="232620"/>
            </a:xfrm>
            <a:custGeom>
              <a:avLst/>
              <a:gdLst/>
              <a:ahLst/>
              <a:cxnLst/>
              <a:rect r="r" b="b" t="t" l="l"/>
              <a:pathLst>
                <a:path h="232620" w="106731">
                  <a:moveTo>
                    <a:pt x="0" y="0"/>
                  </a:moveTo>
                  <a:lnTo>
                    <a:pt x="106731" y="0"/>
                  </a:lnTo>
                  <a:lnTo>
                    <a:pt x="106731" y="232620"/>
                  </a:lnTo>
                  <a:lnTo>
                    <a:pt x="0" y="232620"/>
                  </a:lnTo>
                  <a:close/>
                </a:path>
              </a:pathLst>
            </a:custGeom>
            <a:solidFill>
              <a:srgbClr val="4366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31" cy="270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024271"/>
            <a:ext cx="18288000" cy="47625"/>
            <a:chOff x="0" y="0"/>
            <a:chExt cx="4816593" cy="125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-4865851" y="5119688"/>
            <a:ext cx="10287000" cy="47625"/>
            <a:chOff x="0" y="0"/>
            <a:chExt cx="2709333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3" cy="12543"/>
            </a:xfrm>
            <a:custGeom>
              <a:avLst/>
              <a:gdLst/>
              <a:ahLst/>
              <a:cxnLst/>
              <a:rect r="r" b="b" t="t" l="l"/>
              <a:pathLst>
                <a:path h="1254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98FD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312131" y="2391396"/>
            <a:ext cx="4114983" cy="6866904"/>
          </a:xfrm>
          <a:custGeom>
            <a:avLst/>
            <a:gdLst/>
            <a:ahLst/>
            <a:cxnLst/>
            <a:rect r="r" b="b" t="t" l="l"/>
            <a:pathLst>
              <a:path h="6866904" w="4114983">
                <a:moveTo>
                  <a:pt x="0" y="0"/>
                </a:moveTo>
                <a:lnTo>
                  <a:pt x="4114983" y="0"/>
                </a:lnTo>
                <a:lnTo>
                  <a:pt x="4114983" y="6866904"/>
                </a:lnTo>
                <a:lnTo>
                  <a:pt x="0" y="6866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141" r="0" b="-1214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75093" y="693935"/>
            <a:ext cx="10474075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Attention Test: </a:t>
            </a: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Odd One Out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DAGckss8xfQ</dc:identifier>
  <dcterms:modified xsi:type="dcterms:W3CDTF">2011-08-01T06:04:30Z</dcterms:modified>
  <cp:revision>1</cp:revision>
  <dc:title>MindMend</dc:title>
</cp:coreProperties>
</file>